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58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23AE7E-332B-43D4-8683-E3516CA712F5}" v="2" dt="2023-04-04T10:38:53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AF23AE7E-332B-43D4-8683-E3516CA712F5}"/>
    <pc:docChg chg="undo custSel addSld delSld modSld sldOrd">
      <pc:chgData name="Fluitsma, D.W.P.M. (Daniel)" userId="aab17d33-b89b-4526-b7c1-165dab8f619f" providerId="ADAL" clId="{AF23AE7E-332B-43D4-8683-E3516CA712F5}" dt="2023-04-04T11:17:58.214" v="7584" actId="2696"/>
      <pc:docMkLst>
        <pc:docMk/>
      </pc:docMkLst>
      <pc:sldChg chg="addSp delSp modSp mod modClrScheme chgLayout">
        <pc:chgData name="Fluitsma, D.W.P.M. (Daniel)" userId="aab17d33-b89b-4526-b7c1-165dab8f619f" providerId="ADAL" clId="{AF23AE7E-332B-43D4-8683-E3516CA712F5}" dt="2023-04-04T10:21:23.402" v="323" actId="20577"/>
        <pc:sldMkLst>
          <pc:docMk/>
          <pc:sldMk cId="2746552029" sldId="256"/>
        </pc:sldMkLst>
        <pc:spChg chg="del mod ord">
          <ac:chgData name="Fluitsma, D.W.P.M. (Daniel)" userId="aab17d33-b89b-4526-b7c1-165dab8f619f" providerId="ADAL" clId="{AF23AE7E-332B-43D4-8683-E3516CA712F5}" dt="2023-04-04T10:19:57.528" v="0" actId="700"/>
          <ac:spMkLst>
            <pc:docMk/>
            <pc:sldMk cId="2746552029" sldId="256"/>
            <ac:spMk id="2" creationId="{198CAAAB-B21C-8E78-1FCD-18260ACDDCCE}"/>
          </ac:spMkLst>
        </pc:spChg>
        <pc:spChg chg="del mod ord">
          <ac:chgData name="Fluitsma, D.W.P.M. (Daniel)" userId="aab17d33-b89b-4526-b7c1-165dab8f619f" providerId="ADAL" clId="{AF23AE7E-332B-43D4-8683-E3516CA712F5}" dt="2023-04-04T10:19:57.528" v="0" actId="700"/>
          <ac:spMkLst>
            <pc:docMk/>
            <pc:sldMk cId="2746552029" sldId="256"/>
            <ac:spMk id="3" creationId="{65F99384-83B6-9700-7E46-54265BABFF09}"/>
          </ac:spMkLst>
        </pc:spChg>
        <pc:spChg chg="add mod ord">
          <ac:chgData name="Fluitsma, D.W.P.M. (Daniel)" userId="aab17d33-b89b-4526-b7c1-165dab8f619f" providerId="ADAL" clId="{AF23AE7E-332B-43D4-8683-E3516CA712F5}" dt="2023-04-04T10:20:08.089" v="28" actId="20577"/>
          <ac:spMkLst>
            <pc:docMk/>
            <pc:sldMk cId="2746552029" sldId="256"/>
            <ac:spMk id="4" creationId="{0A663088-D0AD-B4D0-D4EC-4F41B0CB3B8F}"/>
          </ac:spMkLst>
        </pc:spChg>
        <pc:spChg chg="add mod ord">
          <ac:chgData name="Fluitsma, D.W.P.M. (Daniel)" userId="aab17d33-b89b-4526-b7c1-165dab8f619f" providerId="ADAL" clId="{AF23AE7E-332B-43D4-8683-E3516CA712F5}" dt="2023-04-04T10:21:23.402" v="323" actId="20577"/>
          <ac:spMkLst>
            <pc:docMk/>
            <pc:sldMk cId="2746552029" sldId="256"/>
            <ac:spMk id="5" creationId="{7652F73A-AAFC-2E82-4D1E-50A70008C0DE}"/>
          </ac:spMkLst>
        </pc:spChg>
      </pc:sldChg>
      <pc:sldChg chg="modSp mod">
        <pc:chgData name="Fluitsma, D.W.P.M. (Daniel)" userId="aab17d33-b89b-4526-b7c1-165dab8f619f" providerId="ADAL" clId="{AF23AE7E-332B-43D4-8683-E3516CA712F5}" dt="2023-04-04T10:26:36.502" v="1506" actId="20577"/>
        <pc:sldMkLst>
          <pc:docMk/>
          <pc:sldMk cId="2032564330" sldId="258"/>
        </pc:sldMkLst>
        <pc:spChg chg="mod">
          <ac:chgData name="Fluitsma, D.W.P.M. (Daniel)" userId="aab17d33-b89b-4526-b7c1-165dab8f619f" providerId="ADAL" clId="{AF23AE7E-332B-43D4-8683-E3516CA712F5}" dt="2023-04-04T10:25:06.019" v="1124" actId="20577"/>
          <ac:spMkLst>
            <pc:docMk/>
            <pc:sldMk cId="2032564330" sldId="258"/>
            <ac:spMk id="2" creationId="{B8DB5000-CCED-4E1B-55CA-7825B037BDEA}"/>
          </ac:spMkLst>
        </pc:spChg>
        <pc:spChg chg="mod">
          <ac:chgData name="Fluitsma, D.W.P.M. (Daniel)" userId="aab17d33-b89b-4526-b7c1-165dab8f619f" providerId="ADAL" clId="{AF23AE7E-332B-43D4-8683-E3516CA712F5}" dt="2023-04-04T10:26:36.502" v="1506" actId="20577"/>
          <ac:spMkLst>
            <pc:docMk/>
            <pc:sldMk cId="2032564330" sldId="258"/>
            <ac:spMk id="3" creationId="{F55D5F35-B121-9517-5888-20BBBFB26AD2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22:54.779" v="600" actId="20577"/>
        <pc:sldMkLst>
          <pc:docMk/>
          <pc:sldMk cId="2898271842" sldId="259"/>
        </pc:sldMkLst>
        <pc:spChg chg="mod">
          <ac:chgData name="Fluitsma, D.W.P.M. (Daniel)" userId="aab17d33-b89b-4526-b7c1-165dab8f619f" providerId="ADAL" clId="{AF23AE7E-332B-43D4-8683-E3516CA712F5}" dt="2023-04-04T10:21:32.775" v="338" actId="20577"/>
          <ac:spMkLst>
            <pc:docMk/>
            <pc:sldMk cId="2898271842" sldId="259"/>
            <ac:spMk id="2" creationId="{1A5A5E26-6C49-6091-CA89-2388E9F3FE17}"/>
          </ac:spMkLst>
        </pc:spChg>
        <pc:spChg chg="mod">
          <ac:chgData name="Fluitsma, D.W.P.M. (Daniel)" userId="aab17d33-b89b-4526-b7c1-165dab8f619f" providerId="ADAL" clId="{AF23AE7E-332B-43D4-8683-E3516CA712F5}" dt="2023-04-04T10:22:54.779" v="600" actId="20577"/>
          <ac:spMkLst>
            <pc:docMk/>
            <pc:sldMk cId="2898271842" sldId="259"/>
            <ac:spMk id="3" creationId="{FC8DAFF6-63ED-8416-C7A0-47274D382F6F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24:48.700" v="1053" actId="20577"/>
        <pc:sldMkLst>
          <pc:docMk/>
          <pc:sldMk cId="2386978391" sldId="260"/>
        </pc:sldMkLst>
        <pc:spChg chg="mod">
          <ac:chgData name="Fluitsma, D.W.P.M. (Daniel)" userId="aab17d33-b89b-4526-b7c1-165dab8f619f" providerId="ADAL" clId="{AF23AE7E-332B-43D4-8683-E3516CA712F5}" dt="2023-04-04T10:23:05.330" v="641" actId="20577"/>
          <ac:spMkLst>
            <pc:docMk/>
            <pc:sldMk cId="2386978391" sldId="260"/>
            <ac:spMk id="2" creationId="{0B8C497A-A174-B997-4D80-899F1C16B39F}"/>
          </ac:spMkLst>
        </pc:spChg>
        <pc:spChg chg="mod">
          <ac:chgData name="Fluitsma, D.W.P.M. (Daniel)" userId="aab17d33-b89b-4526-b7c1-165dab8f619f" providerId="ADAL" clId="{AF23AE7E-332B-43D4-8683-E3516CA712F5}" dt="2023-04-04T10:24:48.700" v="1053" actId="20577"/>
          <ac:spMkLst>
            <pc:docMk/>
            <pc:sldMk cId="2386978391" sldId="260"/>
            <ac:spMk id="3" creationId="{72696CBC-7B26-BF42-6B3F-F996321390CA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32:22.190" v="2691" actId="20577"/>
        <pc:sldMkLst>
          <pc:docMk/>
          <pc:sldMk cId="330884488" sldId="261"/>
        </pc:sldMkLst>
        <pc:spChg chg="mod">
          <ac:chgData name="Fluitsma, D.W.P.M. (Daniel)" userId="aab17d33-b89b-4526-b7c1-165dab8f619f" providerId="ADAL" clId="{AF23AE7E-332B-43D4-8683-E3516CA712F5}" dt="2023-04-04T10:30:25.788" v="2285" actId="20577"/>
          <ac:spMkLst>
            <pc:docMk/>
            <pc:sldMk cId="330884488" sldId="261"/>
            <ac:spMk id="2" creationId="{7B89EDE2-ED9B-51DF-A4D9-C25387ED49D8}"/>
          </ac:spMkLst>
        </pc:spChg>
        <pc:spChg chg="mod">
          <ac:chgData name="Fluitsma, D.W.P.M. (Daniel)" userId="aab17d33-b89b-4526-b7c1-165dab8f619f" providerId="ADAL" clId="{AF23AE7E-332B-43D4-8683-E3516CA712F5}" dt="2023-04-04T10:32:22.190" v="2691" actId="20577"/>
          <ac:spMkLst>
            <pc:docMk/>
            <pc:sldMk cId="330884488" sldId="261"/>
            <ac:spMk id="3" creationId="{F17100BB-DADB-05C9-402F-11F1C8C2F748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33:24.796" v="2929" actId="20577"/>
        <pc:sldMkLst>
          <pc:docMk/>
          <pc:sldMk cId="3674734759" sldId="262"/>
        </pc:sldMkLst>
        <pc:spChg chg="mod">
          <ac:chgData name="Fluitsma, D.W.P.M. (Daniel)" userId="aab17d33-b89b-4526-b7c1-165dab8f619f" providerId="ADAL" clId="{AF23AE7E-332B-43D4-8683-E3516CA712F5}" dt="2023-04-04T10:32:30.068" v="2720" actId="20577"/>
          <ac:spMkLst>
            <pc:docMk/>
            <pc:sldMk cId="3674734759" sldId="262"/>
            <ac:spMk id="2" creationId="{0516182E-E587-F63C-4AEB-71E3D2CEE50B}"/>
          </ac:spMkLst>
        </pc:spChg>
        <pc:spChg chg="mod">
          <ac:chgData name="Fluitsma, D.W.P.M. (Daniel)" userId="aab17d33-b89b-4526-b7c1-165dab8f619f" providerId="ADAL" clId="{AF23AE7E-332B-43D4-8683-E3516CA712F5}" dt="2023-04-04T10:33:24.796" v="2929" actId="20577"/>
          <ac:spMkLst>
            <pc:docMk/>
            <pc:sldMk cId="3674734759" sldId="262"/>
            <ac:spMk id="3" creationId="{D7EB0739-C4E2-6C24-8A73-1653D8CB8820}"/>
          </ac:spMkLst>
        </pc:spChg>
      </pc:sldChg>
      <pc:sldChg chg="modSp new mod ord">
        <pc:chgData name="Fluitsma, D.W.P.M. (Daniel)" userId="aab17d33-b89b-4526-b7c1-165dab8f619f" providerId="ADAL" clId="{AF23AE7E-332B-43D4-8683-E3516CA712F5}" dt="2023-04-04T10:30:17.588" v="2263" actId="20577"/>
        <pc:sldMkLst>
          <pc:docMk/>
          <pc:sldMk cId="1644395918" sldId="263"/>
        </pc:sldMkLst>
        <pc:spChg chg="mod">
          <ac:chgData name="Fluitsma, D.W.P.M. (Daniel)" userId="aab17d33-b89b-4526-b7c1-165dab8f619f" providerId="ADAL" clId="{AF23AE7E-332B-43D4-8683-E3516CA712F5}" dt="2023-04-04T10:26:49.888" v="1528" actId="20577"/>
          <ac:spMkLst>
            <pc:docMk/>
            <pc:sldMk cId="1644395918" sldId="263"/>
            <ac:spMk id="2" creationId="{93804168-21DD-3BDD-C1B0-CEEB4F644F38}"/>
          </ac:spMkLst>
        </pc:spChg>
        <pc:spChg chg="mod">
          <ac:chgData name="Fluitsma, D.W.P.M. (Daniel)" userId="aab17d33-b89b-4526-b7c1-165dab8f619f" providerId="ADAL" clId="{AF23AE7E-332B-43D4-8683-E3516CA712F5}" dt="2023-04-04T10:30:17.588" v="2263" actId="20577"/>
          <ac:spMkLst>
            <pc:docMk/>
            <pc:sldMk cId="1644395918" sldId="263"/>
            <ac:spMk id="3" creationId="{190741E7-FE3F-CBD5-5145-69B4E98FE3DE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39:35.101" v="3581" actId="20577"/>
        <pc:sldMkLst>
          <pc:docMk/>
          <pc:sldMk cId="633532546" sldId="264"/>
        </pc:sldMkLst>
        <pc:spChg chg="mod">
          <ac:chgData name="Fluitsma, D.W.P.M. (Daniel)" userId="aab17d33-b89b-4526-b7c1-165dab8f619f" providerId="ADAL" clId="{AF23AE7E-332B-43D4-8683-E3516CA712F5}" dt="2023-04-04T10:33:38.149" v="2963" actId="20577"/>
          <ac:spMkLst>
            <pc:docMk/>
            <pc:sldMk cId="633532546" sldId="264"/>
            <ac:spMk id="2" creationId="{2A898C94-D524-8C7F-3EAF-95EA21FF3CF0}"/>
          </ac:spMkLst>
        </pc:spChg>
        <pc:spChg chg="mod">
          <ac:chgData name="Fluitsma, D.W.P.M. (Daniel)" userId="aab17d33-b89b-4526-b7c1-165dab8f619f" providerId="ADAL" clId="{AF23AE7E-332B-43D4-8683-E3516CA712F5}" dt="2023-04-04T10:39:35.101" v="3581" actId="20577"/>
          <ac:spMkLst>
            <pc:docMk/>
            <pc:sldMk cId="633532546" sldId="264"/>
            <ac:spMk id="3" creationId="{87652BB9-6B09-4E99-BF6F-0BB4DDB19ECE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40:39.505" v="3845" actId="20577"/>
        <pc:sldMkLst>
          <pc:docMk/>
          <pc:sldMk cId="3837996692" sldId="265"/>
        </pc:sldMkLst>
        <pc:spChg chg="mod">
          <ac:chgData name="Fluitsma, D.W.P.M. (Daniel)" userId="aab17d33-b89b-4526-b7c1-165dab8f619f" providerId="ADAL" clId="{AF23AE7E-332B-43D4-8683-E3516CA712F5}" dt="2023-04-04T10:39:48.374" v="3618" actId="20577"/>
          <ac:spMkLst>
            <pc:docMk/>
            <pc:sldMk cId="3837996692" sldId="265"/>
            <ac:spMk id="2" creationId="{672A7763-7A78-CFE8-1F67-C7AD12E8B58F}"/>
          </ac:spMkLst>
        </pc:spChg>
        <pc:spChg chg="mod">
          <ac:chgData name="Fluitsma, D.W.P.M. (Daniel)" userId="aab17d33-b89b-4526-b7c1-165dab8f619f" providerId="ADAL" clId="{AF23AE7E-332B-43D4-8683-E3516CA712F5}" dt="2023-04-04T10:40:39.505" v="3845" actId="20577"/>
          <ac:spMkLst>
            <pc:docMk/>
            <pc:sldMk cId="3837996692" sldId="265"/>
            <ac:spMk id="3" creationId="{3056C264-A937-F595-A8EF-301801D9779A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42:40.650" v="4255" actId="20577"/>
        <pc:sldMkLst>
          <pc:docMk/>
          <pc:sldMk cId="2380864776" sldId="266"/>
        </pc:sldMkLst>
        <pc:spChg chg="mod">
          <ac:chgData name="Fluitsma, D.W.P.M. (Daniel)" userId="aab17d33-b89b-4526-b7c1-165dab8f619f" providerId="ADAL" clId="{AF23AE7E-332B-43D4-8683-E3516CA712F5}" dt="2023-04-04T10:40:58.090" v="3892" actId="20577"/>
          <ac:spMkLst>
            <pc:docMk/>
            <pc:sldMk cId="2380864776" sldId="266"/>
            <ac:spMk id="2" creationId="{2A717B72-00EA-914D-2DB5-D65E14DED6A4}"/>
          </ac:spMkLst>
        </pc:spChg>
        <pc:spChg chg="mod">
          <ac:chgData name="Fluitsma, D.W.P.M. (Daniel)" userId="aab17d33-b89b-4526-b7c1-165dab8f619f" providerId="ADAL" clId="{AF23AE7E-332B-43D4-8683-E3516CA712F5}" dt="2023-04-04T10:42:40.650" v="4255" actId="20577"/>
          <ac:spMkLst>
            <pc:docMk/>
            <pc:sldMk cId="2380864776" sldId="266"/>
            <ac:spMk id="3" creationId="{76B9E62D-B0A1-E967-8C3F-2FDCFD3A2E8A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47:19.001" v="4704" actId="20577"/>
        <pc:sldMkLst>
          <pc:docMk/>
          <pc:sldMk cId="2753581787" sldId="267"/>
        </pc:sldMkLst>
        <pc:spChg chg="mod">
          <ac:chgData name="Fluitsma, D.W.P.M. (Daniel)" userId="aab17d33-b89b-4526-b7c1-165dab8f619f" providerId="ADAL" clId="{AF23AE7E-332B-43D4-8683-E3516CA712F5}" dt="2023-04-04T10:42:57.124" v="4297" actId="20577"/>
          <ac:spMkLst>
            <pc:docMk/>
            <pc:sldMk cId="2753581787" sldId="267"/>
            <ac:spMk id="2" creationId="{28606C73-95BA-1EFC-5F08-512973BA3AD1}"/>
          </ac:spMkLst>
        </pc:spChg>
        <pc:spChg chg="mod">
          <ac:chgData name="Fluitsma, D.W.P.M. (Daniel)" userId="aab17d33-b89b-4526-b7c1-165dab8f619f" providerId="ADAL" clId="{AF23AE7E-332B-43D4-8683-E3516CA712F5}" dt="2023-04-04T10:47:19.001" v="4704" actId="20577"/>
          <ac:spMkLst>
            <pc:docMk/>
            <pc:sldMk cId="2753581787" sldId="267"/>
            <ac:spMk id="3" creationId="{61840D87-1CD2-7D5D-DEC5-66394E425C65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0:48:58.239" v="4975" actId="20577"/>
        <pc:sldMkLst>
          <pc:docMk/>
          <pc:sldMk cId="136421034" sldId="268"/>
        </pc:sldMkLst>
        <pc:spChg chg="mod">
          <ac:chgData name="Fluitsma, D.W.P.M. (Daniel)" userId="aab17d33-b89b-4526-b7c1-165dab8f619f" providerId="ADAL" clId="{AF23AE7E-332B-43D4-8683-E3516CA712F5}" dt="2023-04-04T10:43:22.106" v="4341" actId="20577"/>
          <ac:spMkLst>
            <pc:docMk/>
            <pc:sldMk cId="136421034" sldId="268"/>
            <ac:spMk id="2" creationId="{57EAB477-4109-A33F-F302-819BB8CA1E5B}"/>
          </ac:spMkLst>
        </pc:spChg>
        <pc:spChg chg="mod">
          <ac:chgData name="Fluitsma, D.W.P.M. (Daniel)" userId="aab17d33-b89b-4526-b7c1-165dab8f619f" providerId="ADAL" clId="{AF23AE7E-332B-43D4-8683-E3516CA712F5}" dt="2023-04-04T10:48:58.239" v="4975" actId="20577"/>
          <ac:spMkLst>
            <pc:docMk/>
            <pc:sldMk cId="136421034" sldId="268"/>
            <ac:spMk id="3" creationId="{4381459D-660C-8969-3A68-7A52695EEB94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1:00:43.944" v="6984" actId="20577"/>
        <pc:sldMkLst>
          <pc:docMk/>
          <pc:sldMk cId="788643357" sldId="269"/>
        </pc:sldMkLst>
        <pc:spChg chg="mod">
          <ac:chgData name="Fluitsma, D.W.P.M. (Daniel)" userId="aab17d33-b89b-4526-b7c1-165dab8f619f" providerId="ADAL" clId="{AF23AE7E-332B-43D4-8683-E3516CA712F5}" dt="2023-04-04T10:49:12.346" v="4994" actId="20577"/>
          <ac:spMkLst>
            <pc:docMk/>
            <pc:sldMk cId="788643357" sldId="269"/>
            <ac:spMk id="2" creationId="{0BE113E6-A57F-23DC-E68A-D3D96980DCF9}"/>
          </ac:spMkLst>
        </pc:spChg>
        <pc:spChg chg="mod">
          <ac:chgData name="Fluitsma, D.W.P.M. (Daniel)" userId="aab17d33-b89b-4526-b7c1-165dab8f619f" providerId="ADAL" clId="{AF23AE7E-332B-43D4-8683-E3516CA712F5}" dt="2023-04-04T11:00:43.944" v="6984" actId="20577"/>
          <ac:spMkLst>
            <pc:docMk/>
            <pc:sldMk cId="788643357" sldId="269"/>
            <ac:spMk id="3" creationId="{FE2DA515-B64B-D3A5-36F9-13605E663B9A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1:01:07.135" v="7056" actId="20577"/>
        <pc:sldMkLst>
          <pc:docMk/>
          <pc:sldMk cId="3376372766" sldId="270"/>
        </pc:sldMkLst>
        <pc:spChg chg="mod">
          <ac:chgData name="Fluitsma, D.W.P.M. (Daniel)" userId="aab17d33-b89b-4526-b7c1-165dab8f619f" providerId="ADAL" clId="{AF23AE7E-332B-43D4-8683-E3516CA712F5}" dt="2023-04-04T10:49:17.738" v="5000" actId="20577"/>
          <ac:spMkLst>
            <pc:docMk/>
            <pc:sldMk cId="3376372766" sldId="270"/>
            <ac:spMk id="2" creationId="{985856F7-39C0-999B-3E72-673CB0F19DE5}"/>
          </ac:spMkLst>
        </pc:spChg>
        <pc:spChg chg="mod">
          <ac:chgData name="Fluitsma, D.W.P.M. (Daniel)" userId="aab17d33-b89b-4526-b7c1-165dab8f619f" providerId="ADAL" clId="{AF23AE7E-332B-43D4-8683-E3516CA712F5}" dt="2023-04-04T11:01:07.135" v="7056" actId="20577"/>
          <ac:spMkLst>
            <pc:docMk/>
            <pc:sldMk cId="3376372766" sldId="270"/>
            <ac:spMk id="3" creationId="{27C0C3FB-1142-8FD2-12F7-9B69677FC788}"/>
          </ac:spMkLst>
        </pc:spChg>
      </pc:sldChg>
      <pc:sldChg chg="modSp new mod">
        <pc:chgData name="Fluitsma, D.W.P.M. (Daniel)" userId="aab17d33-b89b-4526-b7c1-165dab8f619f" providerId="ADAL" clId="{AF23AE7E-332B-43D4-8683-E3516CA712F5}" dt="2023-04-04T11:03:55.321" v="7581" actId="20577"/>
        <pc:sldMkLst>
          <pc:docMk/>
          <pc:sldMk cId="1841400374" sldId="271"/>
        </pc:sldMkLst>
        <pc:spChg chg="mod">
          <ac:chgData name="Fluitsma, D.W.P.M. (Daniel)" userId="aab17d33-b89b-4526-b7c1-165dab8f619f" providerId="ADAL" clId="{AF23AE7E-332B-43D4-8683-E3516CA712F5}" dt="2023-04-04T11:01:35.282" v="7086" actId="20577"/>
          <ac:spMkLst>
            <pc:docMk/>
            <pc:sldMk cId="1841400374" sldId="271"/>
            <ac:spMk id="2" creationId="{48A01580-277E-B314-23D7-B1476F9BF8B2}"/>
          </ac:spMkLst>
        </pc:spChg>
        <pc:spChg chg="mod">
          <ac:chgData name="Fluitsma, D.W.P.M. (Daniel)" userId="aab17d33-b89b-4526-b7c1-165dab8f619f" providerId="ADAL" clId="{AF23AE7E-332B-43D4-8683-E3516CA712F5}" dt="2023-04-04T11:03:55.321" v="7581" actId="20577"/>
          <ac:spMkLst>
            <pc:docMk/>
            <pc:sldMk cId="1841400374" sldId="271"/>
            <ac:spMk id="3" creationId="{6DD00C3E-ED94-FE68-DA58-1F8845EC1503}"/>
          </ac:spMkLst>
        </pc:spChg>
      </pc:sldChg>
      <pc:sldChg chg="modSp new mod ord">
        <pc:chgData name="Fluitsma, D.W.P.M. (Daniel)" userId="aab17d33-b89b-4526-b7c1-165dab8f619f" providerId="ADAL" clId="{AF23AE7E-332B-43D4-8683-E3516CA712F5}" dt="2023-04-04T11:00:17.699" v="6896" actId="20577"/>
        <pc:sldMkLst>
          <pc:docMk/>
          <pc:sldMk cId="4199356194" sldId="272"/>
        </pc:sldMkLst>
        <pc:spChg chg="mod">
          <ac:chgData name="Fluitsma, D.W.P.M. (Daniel)" userId="aab17d33-b89b-4526-b7c1-165dab8f619f" providerId="ADAL" clId="{AF23AE7E-332B-43D4-8683-E3516CA712F5}" dt="2023-04-04T10:49:04.841" v="4984" actId="20577"/>
          <ac:spMkLst>
            <pc:docMk/>
            <pc:sldMk cId="4199356194" sldId="272"/>
            <ac:spMk id="2" creationId="{A218AE03-3EBC-03ED-F106-150241ADE20D}"/>
          </ac:spMkLst>
        </pc:spChg>
        <pc:spChg chg="mod">
          <ac:chgData name="Fluitsma, D.W.P.M. (Daniel)" userId="aab17d33-b89b-4526-b7c1-165dab8f619f" providerId="ADAL" clId="{AF23AE7E-332B-43D4-8683-E3516CA712F5}" dt="2023-04-04T11:00:17.699" v="6896" actId="20577"/>
          <ac:spMkLst>
            <pc:docMk/>
            <pc:sldMk cId="4199356194" sldId="272"/>
            <ac:spMk id="3" creationId="{E10B58B5-5425-AF11-29D3-0B8DC74E223E}"/>
          </ac:spMkLst>
        </pc:spChg>
      </pc:sldChg>
      <pc:sldChg chg="new del">
        <pc:chgData name="Fluitsma, D.W.P.M. (Daniel)" userId="aab17d33-b89b-4526-b7c1-165dab8f619f" providerId="ADAL" clId="{AF23AE7E-332B-43D4-8683-E3516CA712F5}" dt="2023-04-04T11:17:58.214" v="7584" actId="2696"/>
        <pc:sldMkLst>
          <pc:docMk/>
          <pc:sldMk cId="3567883823" sldId="273"/>
        </pc:sldMkLst>
      </pc:sldChg>
      <pc:sldChg chg="new del">
        <pc:chgData name="Fluitsma, D.W.P.M. (Daniel)" userId="aab17d33-b89b-4526-b7c1-165dab8f619f" providerId="ADAL" clId="{AF23AE7E-332B-43D4-8683-E3516CA712F5}" dt="2023-04-04T11:17:54.830" v="7583" actId="2696"/>
        <pc:sldMkLst>
          <pc:docMk/>
          <pc:sldMk cId="554641729" sldId="274"/>
        </pc:sldMkLst>
      </pc:sldChg>
      <pc:sldChg chg="new del">
        <pc:chgData name="Fluitsma, D.W.P.M. (Daniel)" userId="aab17d33-b89b-4526-b7c1-165dab8f619f" providerId="ADAL" clId="{AF23AE7E-332B-43D4-8683-E3516CA712F5}" dt="2023-04-04T11:17:52.412" v="7582" actId="2696"/>
        <pc:sldMkLst>
          <pc:docMk/>
          <pc:sldMk cId="2620948195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A2066-A88A-4D2B-E3E2-6662F6A1F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FAEF56B-4F53-1540-09C2-F87D56120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90DD35-8FCD-334C-BF3A-716109D6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738B58-FEEF-1A21-15AE-1CEFC1C43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72FA02-7ECD-E913-7E5C-1E820EB8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20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65907-B762-BC03-9535-5A16A49C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373B7E0-7A91-7935-2092-20FC7AB37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311D44-0FF8-AD14-7BE8-82B088E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125ADD-7F15-6DF9-44A1-5D2B504B3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CA847A-48D3-5978-107F-45D4BFD0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07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AA39EE-B249-7EA6-CD91-571D1A3CA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5AA7ABA-7204-C962-B995-CE598B3D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A1B4D3-A8AB-422C-9D15-B5AAFCFB8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0171FD-FF3E-92BA-78B5-7A54197B3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89DFC8-2527-EA39-1887-3A9B9C055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8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0E985-066E-91C5-0045-C5BF9EB0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B045E0-753F-D3A0-D327-CBDA9EFBD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4A43D8-8EDB-3030-13CB-D3BBB431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8C38FE-41B4-7173-1D3B-7D46C667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ADFEB6-DD2C-F11B-F70B-547C5F65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71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4B712-3650-34F1-7991-561FF8196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84C8AA-03F5-9BC9-A511-39C7CB500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CA6E06D-B0C3-8F7E-6E71-A800127D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99980B-8719-177E-BC6D-F482E60B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F0C91E-8343-9836-6205-5F5E680C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54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7EA74-510A-8125-6C17-217B11312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997EBF-D5DE-61C7-608E-F79F07C7B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E15A9F-BA45-B2F8-14F2-B5CEC7C48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A4BF77-D88A-AE49-9F59-8DF1418AC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3A46D9B-C14B-B6AD-5834-6E88BAA6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47BE01-0276-3AAE-4461-7142A12A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048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73A22-A3BF-D4D2-5BDF-3F1376B3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25A17B-85FE-26E9-8F85-7DFF764F6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C24AC9-9737-4AAB-1D92-E433C6886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3386156-6171-440C-6EA8-86145A64F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D96C8A6-621A-6335-B915-D2BB7053D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AE6F80B-523B-6C88-72D3-681E8168E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978FFC5-FF90-D779-A53A-DE24D2BE5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06938E3-11FD-8D5A-4969-57CB24C27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08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0234B9-16BB-0BF7-C029-A63810586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01DCFEC-F765-C64A-25AD-157163AA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A46C6F1-647E-CF29-DAF3-7DAD00150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35DDC23-EA76-DBD1-0946-3D97EB6C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07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8E0B8CB-1837-849F-ABA5-3F062420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69E71E3-AAB0-9023-8E2B-F8D15198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607F6C4-E9C0-9BA7-BFCB-ACFACC27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07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81F496-2985-A8DF-33FF-1C6397D1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43CF10-51C3-636C-7581-9A85C08DC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A68E07-EF1A-B537-BB73-830693FBD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BEFBA33-2732-293A-E035-5E2490FA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906597-6A67-2E89-FF8E-477644F6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94A4257-FED8-D795-D2C8-81BC1C05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542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9C779E-EC0D-30D5-7471-1CF567BB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9FADF05-A696-4D6A-81B5-1441477C7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D69C6BE-33E6-94E8-B8F0-74E9B1A6B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61A0A3-50EA-D9DD-11BC-071962463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238006-C234-1A7A-CB40-EF6FA80C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0D57A3-CD72-6D48-580C-60711ADF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5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8CA172E-99D9-16DA-B3D8-606327477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3B557B-3E0C-7309-71CC-1F3C36BEA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3EED19-890A-7E53-10AF-5CDA44555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A4AE7-65DE-4DC4-91F5-E981A176601C}" type="datetimeFigureOut">
              <a:rPr lang="nl-NL" smtClean="0"/>
              <a:t>30-3-2023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136B81-F161-2422-C080-C02BD9E27D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24D590-FA7D-4613-29C2-9645885B1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ACBB0-8A58-485B-940A-52C09F0AA6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70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795537A-2DD8-93DC-AFCB-1DC9A95BC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H3: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1AB2143-B8E8-B6EC-021F-66550BBE0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H3 </a:t>
            </a:r>
            <a:r>
              <a:rPr lang="en-US" dirty="0" err="1"/>
              <a:t>gaat</a:t>
            </a:r>
            <a:r>
              <a:rPr lang="en-US" dirty="0"/>
              <a:t> over: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Wat </a:t>
            </a:r>
            <a:r>
              <a:rPr lang="en-US" dirty="0" err="1"/>
              <a:t>houdt</a:t>
            </a:r>
            <a:r>
              <a:rPr lang="en-US" dirty="0"/>
              <a:t> het </a:t>
            </a:r>
            <a:r>
              <a:rPr lang="en-US" dirty="0" err="1"/>
              <a:t>kiesrecht</a:t>
            </a:r>
            <a:r>
              <a:rPr lang="en-US" dirty="0"/>
              <a:t> in?</a:t>
            </a:r>
          </a:p>
          <a:p>
            <a:pPr>
              <a:buFontTx/>
              <a:buChar char="-"/>
            </a:pP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in de </a:t>
            </a:r>
            <a:r>
              <a:rPr lang="en-US" dirty="0" err="1"/>
              <a:t>politiek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/>
              <a:t>Hoe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indelen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1485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A7763-7A78-CFE8-1F67-C7AD12E8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H3.2: </a:t>
            </a:r>
            <a:r>
              <a:rPr lang="en-US" dirty="0" err="1"/>
              <a:t>Indeling</a:t>
            </a:r>
            <a:r>
              <a:rPr lang="en-US" dirty="0"/>
              <a:t> van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56C264-A937-F595-A8EF-301801D97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op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manieren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ingedeeld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Progressief</a:t>
            </a:r>
            <a:r>
              <a:rPr lang="en-US" dirty="0"/>
              <a:t> versus </a:t>
            </a:r>
            <a:r>
              <a:rPr lang="en-US" dirty="0" err="1"/>
              <a:t>conservatief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Rechts</a:t>
            </a:r>
            <a:r>
              <a:rPr lang="en-US" dirty="0"/>
              <a:t>, links of midden</a:t>
            </a:r>
          </a:p>
          <a:p>
            <a:pPr>
              <a:buFontTx/>
              <a:buChar char="-"/>
            </a:pPr>
            <a:r>
              <a:rPr lang="en-US" dirty="0"/>
              <a:t>Per </a:t>
            </a:r>
            <a:r>
              <a:rPr lang="en-US" dirty="0" err="1"/>
              <a:t>stroming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Liberalisme</a:t>
            </a:r>
            <a:r>
              <a:rPr lang="en-US" dirty="0"/>
              <a:t>, </a:t>
            </a:r>
            <a:r>
              <a:rPr lang="en-US" dirty="0" err="1"/>
              <a:t>coffesionalisme</a:t>
            </a:r>
            <a:r>
              <a:rPr lang="en-US" dirty="0"/>
              <a:t> of </a:t>
            </a:r>
            <a:r>
              <a:rPr lang="en-US" dirty="0" err="1"/>
              <a:t>sociaaldemocratie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7996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17B72-00EA-914D-2DB5-D65E14DED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Progressief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conservatief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B9E62D-B0A1-E967-8C3F-2FDCFD3A2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Progressief</a:t>
            </a:r>
            <a:r>
              <a:rPr lang="en-US" dirty="0"/>
              <a:t> : </a:t>
            </a:r>
            <a:r>
              <a:rPr lang="en-US" dirty="0" err="1"/>
              <a:t>veranderingsgezind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Progressieve</a:t>
            </a:r>
            <a:r>
              <a:rPr lang="en-US" dirty="0"/>
              <a:t> </a:t>
            </a:r>
            <a:r>
              <a:rPr lang="en-US" dirty="0" err="1"/>
              <a:t>standpunten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over </a:t>
            </a:r>
            <a:r>
              <a:rPr lang="en-US" dirty="0" err="1"/>
              <a:t>zaken</a:t>
            </a:r>
            <a:r>
              <a:rPr lang="en-US" dirty="0"/>
              <a:t>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nieuws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, </a:t>
            </a:r>
            <a:r>
              <a:rPr lang="en-US" dirty="0" err="1"/>
              <a:t>kets</a:t>
            </a:r>
            <a:r>
              <a:rPr lang="en-US" dirty="0"/>
              <a:t> wat </a:t>
            </a:r>
            <a:r>
              <a:rPr lang="en-US" dirty="0" err="1"/>
              <a:t>nog</a:t>
            </a:r>
            <a:r>
              <a:rPr lang="en-US" dirty="0"/>
              <a:t> nooit zo is </a:t>
            </a:r>
            <a:r>
              <a:rPr lang="en-US" dirty="0" err="1"/>
              <a:t>geweest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Conservatieve</a:t>
            </a:r>
            <a:r>
              <a:rPr lang="en-US" dirty="0"/>
              <a:t> </a:t>
            </a:r>
            <a:r>
              <a:rPr lang="en-US" dirty="0" err="1"/>
              <a:t>standpunten</a:t>
            </a:r>
            <a:r>
              <a:rPr lang="en-US" dirty="0"/>
              <a:t>: </a:t>
            </a:r>
            <a:r>
              <a:rPr lang="en-US" dirty="0" err="1"/>
              <a:t>behoudend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Conservatieve</a:t>
            </a:r>
            <a:r>
              <a:rPr lang="en-US" dirty="0"/>
              <a:t> </a:t>
            </a:r>
            <a:r>
              <a:rPr lang="en-US" dirty="0" err="1"/>
              <a:t>standpunten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over </a:t>
            </a:r>
            <a:r>
              <a:rPr lang="en-US" dirty="0" err="1"/>
              <a:t>zaken</a:t>
            </a:r>
            <a:r>
              <a:rPr lang="en-US" dirty="0"/>
              <a:t>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 wilt laten </a:t>
            </a:r>
            <a:r>
              <a:rPr lang="en-US" dirty="0" err="1"/>
              <a:t>zoals</a:t>
            </a:r>
            <a:r>
              <a:rPr lang="en-US" dirty="0"/>
              <a:t> het is,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niets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veranderen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0864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06C73-95BA-1EFC-5F08-512973BA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progressieve</a:t>
            </a:r>
            <a:r>
              <a:rPr lang="en-US" dirty="0"/>
              <a:t> </a:t>
            </a:r>
            <a:r>
              <a:rPr lang="en-US" dirty="0" err="1"/>
              <a:t>standpunten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840D87-1CD2-7D5D-DEC5-66394E425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kinderbijslag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inkomensafhankelijk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;</a:t>
            </a:r>
          </a:p>
          <a:p>
            <a:r>
              <a:rPr lang="en-US" dirty="0"/>
              <a:t>Alle </a:t>
            </a:r>
            <a:r>
              <a:rPr lang="en-US" dirty="0" err="1"/>
              <a:t>werkende</a:t>
            </a:r>
            <a:r>
              <a:rPr lang="en-US" dirty="0"/>
              <a:t> </a:t>
            </a:r>
            <a:r>
              <a:rPr lang="en-US" dirty="0" err="1"/>
              <a:t>Nederlanders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elk </a:t>
            </a:r>
            <a:r>
              <a:rPr lang="en-US" dirty="0" err="1"/>
              <a:t>jaar</a:t>
            </a:r>
            <a:r>
              <a:rPr lang="en-US" dirty="0"/>
              <a:t> 1000 euro </a:t>
            </a:r>
            <a:r>
              <a:rPr lang="en-US" dirty="0" err="1"/>
              <a:t>netto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om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stimuleren</a:t>
            </a:r>
            <a:r>
              <a:rPr lang="en-US" dirty="0"/>
              <a:t>;</a:t>
            </a:r>
          </a:p>
          <a:p>
            <a:r>
              <a:rPr lang="en-US" dirty="0" err="1"/>
              <a:t>Hulp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illegalen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strafbaar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gesteld</a:t>
            </a:r>
            <a:r>
              <a:rPr lang="en-US" dirty="0"/>
              <a:t>;</a:t>
            </a:r>
          </a:p>
          <a:p>
            <a:r>
              <a:rPr lang="en-US" dirty="0"/>
              <a:t>Er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statiegeld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ingevoerd</a:t>
            </a:r>
            <a:r>
              <a:rPr lang="en-US" dirty="0"/>
              <a:t> op </a:t>
            </a:r>
            <a:r>
              <a:rPr lang="en-US" dirty="0" err="1"/>
              <a:t>blikjes</a:t>
            </a:r>
            <a:r>
              <a:rPr lang="en-US" dirty="0"/>
              <a:t>;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3581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AB477-4109-A33F-F302-819BB8CA1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Voorbdeelden</a:t>
            </a:r>
            <a:r>
              <a:rPr lang="en-US" dirty="0"/>
              <a:t> van </a:t>
            </a:r>
            <a:r>
              <a:rPr lang="en-US" dirty="0" err="1"/>
              <a:t>conservatieve</a:t>
            </a:r>
            <a:r>
              <a:rPr lang="en-US" dirty="0"/>
              <a:t> </a:t>
            </a:r>
            <a:r>
              <a:rPr lang="en-US" dirty="0" err="1"/>
              <a:t>standpunten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81459D-660C-8969-3A68-7A52695EE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Het </a:t>
            </a:r>
            <a:r>
              <a:rPr lang="en-US" dirty="0" err="1"/>
              <a:t>homohuwelijk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bestaan</a:t>
            </a:r>
            <a:r>
              <a:rPr lang="en-US" dirty="0"/>
              <a:t>;</a:t>
            </a:r>
          </a:p>
          <a:p>
            <a:r>
              <a:rPr lang="en-US" dirty="0"/>
              <a:t>Abortus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wettelijk</a:t>
            </a:r>
            <a:r>
              <a:rPr lang="en-US" dirty="0"/>
              <a:t> </a:t>
            </a:r>
            <a:r>
              <a:rPr lang="en-US" dirty="0" err="1"/>
              <a:t>toegestaan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;</a:t>
            </a:r>
          </a:p>
          <a:p>
            <a:r>
              <a:rPr lang="en-US" dirty="0"/>
              <a:t>Het </a:t>
            </a:r>
            <a:r>
              <a:rPr lang="en-US" dirty="0" err="1"/>
              <a:t>leenstelsel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mag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afgeschaft</a:t>
            </a:r>
            <a:r>
              <a:rPr lang="en-US" dirty="0"/>
              <a:t>;</a:t>
            </a:r>
          </a:p>
          <a:p>
            <a:r>
              <a:rPr lang="en-US" dirty="0"/>
              <a:t>Het eigen </a:t>
            </a:r>
            <a:r>
              <a:rPr lang="en-US" dirty="0" err="1"/>
              <a:t>risico</a:t>
            </a:r>
            <a:r>
              <a:rPr lang="en-US" dirty="0"/>
              <a:t> in de </a:t>
            </a:r>
            <a:r>
              <a:rPr lang="en-US" dirty="0" err="1"/>
              <a:t>zorg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bestaan</a:t>
            </a:r>
            <a:r>
              <a:rPr lang="en-US" dirty="0"/>
              <a:t>;</a:t>
            </a:r>
          </a:p>
          <a:p>
            <a:r>
              <a:rPr lang="en-US" dirty="0"/>
              <a:t>Het </a:t>
            </a:r>
            <a:r>
              <a:rPr lang="en-US" dirty="0" err="1"/>
              <a:t>rookverbod</a:t>
            </a:r>
            <a:r>
              <a:rPr lang="en-US" dirty="0"/>
              <a:t> in de </a:t>
            </a:r>
            <a:r>
              <a:rPr lang="en-US" dirty="0" err="1"/>
              <a:t>horeca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bestaan</a:t>
            </a:r>
            <a:r>
              <a:rPr lang="en-US" dirty="0"/>
              <a:t>;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42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8AE03-3EBC-03ED-F106-150241AD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0B58B5-5425-AF11-29D3-0B8DC74E2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Linkse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/ </a:t>
            </a:r>
            <a:r>
              <a:rPr lang="en-US" dirty="0" err="1"/>
              <a:t>standpunten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actieve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op </a:t>
            </a:r>
            <a:r>
              <a:rPr lang="en-US" dirty="0" err="1"/>
              <a:t>economisch</a:t>
            </a:r>
            <a:r>
              <a:rPr lang="en-US" dirty="0"/>
              <a:t> </a:t>
            </a:r>
            <a:r>
              <a:rPr lang="en-US" dirty="0" err="1"/>
              <a:t>gebied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opkomen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kwetsbaren</a:t>
            </a:r>
            <a:r>
              <a:rPr lang="en-US" dirty="0"/>
              <a:t>/ </a:t>
            </a:r>
            <a:r>
              <a:rPr lang="en-US" dirty="0" err="1"/>
              <a:t>zwakkeren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streven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gelijkheid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qua </a:t>
            </a:r>
            <a:r>
              <a:rPr lang="en-US" dirty="0" err="1"/>
              <a:t>inkomen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gelijkwaardig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alle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kansen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op </a:t>
            </a:r>
            <a:r>
              <a:rPr lang="en-US" dirty="0" err="1"/>
              <a:t>onderwijs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investeren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schonere</a:t>
            </a:r>
            <a:r>
              <a:rPr lang="en-US" dirty="0"/>
              <a:t> </a:t>
            </a:r>
            <a:r>
              <a:rPr lang="en-US" dirty="0" err="1"/>
              <a:t>wereld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duurzaamheid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gefinancierd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door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bedrijven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: SP- </a:t>
            </a:r>
            <a:r>
              <a:rPr lang="en-US" dirty="0" err="1"/>
              <a:t>Denk</a:t>
            </a:r>
            <a:r>
              <a:rPr lang="en-US" dirty="0"/>
              <a:t>- </a:t>
            </a:r>
            <a:r>
              <a:rPr lang="en-US" dirty="0" err="1"/>
              <a:t>GroenLinks</a:t>
            </a:r>
            <a:r>
              <a:rPr lang="en-US" dirty="0"/>
              <a:t>- </a:t>
            </a:r>
            <a:r>
              <a:rPr lang="en-US" dirty="0" err="1"/>
              <a:t>PvdD</a:t>
            </a:r>
            <a:r>
              <a:rPr lang="en-US" dirty="0"/>
              <a:t>- PvdA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9356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113E6-A57F-23DC-E68A-D3D96980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2DA515-B64B-D3A5-36F9-13605E663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Politieke</a:t>
            </a:r>
            <a:r>
              <a:rPr lang="en-US" dirty="0"/>
              <a:t> midden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standpunten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burgers </a:t>
            </a:r>
            <a:r>
              <a:rPr lang="en-US" dirty="0" err="1"/>
              <a:t>eerst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oplossen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burgers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(</a:t>
            </a:r>
            <a:r>
              <a:rPr lang="en-US" dirty="0" err="1"/>
              <a:t>naastenliefde</a:t>
            </a:r>
            <a:r>
              <a:rPr lang="en-US" dirty="0"/>
              <a:t>);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middenveld</a:t>
            </a:r>
            <a:r>
              <a:rPr lang="en-US" dirty="0"/>
              <a:t> (= </a:t>
            </a:r>
            <a:r>
              <a:rPr lang="en-US" dirty="0" err="1"/>
              <a:t>organisaties</a:t>
            </a:r>
            <a:r>
              <a:rPr lang="en-US" dirty="0"/>
              <a:t>, </a:t>
            </a:r>
            <a:r>
              <a:rPr lang="en-US" dirty="0" err="1"/>
              <a:t>bedrijven</a:t>
            </a:r>
            <a:r>
              <a:rPr lang="en-US" dirty="0"/>
              <a:t>, </a:t>
            </a:r>
            <a:r>
              <a:rPr lang="en-US" dirty="0" err="1"/>
              <a:t>verenigingen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stichtingen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)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oplossen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burgers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oplossen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is </a:t>
            </a:r>
            <a:r>
              <a:rPr lang="en-US" dirty="0" err="1"/>
              <a:t>gelukt</a:t>
            </a:r>
            <a:r>
              <a:rPr lang="en-US" dirty="0"/>
              <a:t> door het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middenveld</a:t>
            </a:r>
            <a:r>
              <a:rPr lang="en-US" dirty="0"/>
              <a:t>, </a:t>
            </a:r>
            <a:r>
              <a:rPr lang="en-US" dirty="0" err="1"/>
              <a:t>overheid</a:t>
            </a:r>
            <a:r>
              <a:rPr lang="en-US" dirty="0"/>
              <a:t> heft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‘ </a:t>
            </a:r>
            <a:r>
              <a:rPr lang="en-US" dirty="0" err="1"/>
              <a:t>aanvullende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: D66- 50Plus- CDA- </a:t>
            </a:r>
            <a:r>
              <a:rPr lang="en-US" dirty="0" err="1"/>
              <a:t>ChristenUnie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8643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5856F7-39C0-999B-3E72-673CB0F19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C0C3FB-1142-8FD2-12F7-9B69677FC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Rechts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/ </a:t>
            </a:r>
            <a:r>
              <a:rPr lang="en-US" dirty="0" err="1"/>
              <a:t>standpunten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passieve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op </a:t>
            </a:r>
            <a:r>
              <a:rPr lang="en-US" dirty="0" err="1"/>
              <a:t>economisch</a:t>
            </a:r>
            <a:r>
              <a:rPr lang="en-US" dirty="0"/>
              <a:t> </a:t>
            </a:r>
            <a:r>
              <a:rPr lang="en-US" dirty="0" err="1"/>
              <a:t>gebied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burgers </a:t>
            </a:r>
            <a:r>
              <a:rPr lang="en-US" dirty="0" err="1"/>
              <a:t>meer</a:t>
            </a:r>
            <a:r>
              <a:rPr lang="en-US" dirty="0"/>
              <a:t> eigen </a:t>
            </a:r>
            <a:r>
              <a:rPr lang="en-US" dirty="0" err="1"/>
              <a:t>verantwoordelijkheid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/ </a:t>
            </a:r>
            <a:r>
              <a:rPr lang="en-US" dirty="0" err="1"/>
              <a:t>krijgen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indiviuele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/ </a:t>
            </a:r>
            <a:r>
              <a:rPr lang="en-US" dirty="0" err="1"/>
              <a:t>grotere</a:t>
            </a:r>
            <a:r>
              <a:rPr lang="en-US" dirty="0"/>
              <a:t> mate van </a:t>
            </a:r>
            <a:r>
              <a:rPr lang="en-US" dirty="0" err="1"/>
              <a:t>ongelijkheid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qua </a:t>
            </a:r>
            <a:r>
              <a:rPr lang="en-US" dirty="0" err="1"/>
              <a:t>inkomen</a:t>
            </a:r>
            <a:r>
              <a:rPr lang="en-US" dirty="0"/>
              <a:t> </a:t>
            </a:r>
            <a:r>
              <a:rPr lang="en-US" dirty="0" err="1"/>
              <a:t>nuttig</a:t>
            </a:r>
            <a:r>
              <a:rPr lang="en-US" dirty="0"/>
              <a:t> is </a:t>
            </a:r>
            <a:r>
              <a:rPr lang="en-US" dirty="0" err="1"/>
              <a:t>en</a:t>
            </a:r>
            <a:r>
              <a:rPr lang="en-US" dirty="0"/>
              <a:t> is </a:t>
            </a:r>
            <a:r>
              <a:rPr lang="en-US" dirty="0" err="1"/>
              <a:t>toegestaan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investeert</a:t>
            </a:r>
            <a:r>
              <a:rPr lang="en-US" dirty="0"/>
              <a:t> in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rust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naleven</a:t>
            </a:r>
            <a:r>
              <a:rPr lang="en-US" dirty="0"/>
              <a:t> van </a:t>
            </a:r>
            <a:r>
              <a:rPr lang="en-US" dirty="0" err="1"/>
              <a:t>grondrechten</a:t>
            </a:r>
            <a:r>
              <a:rPr lang="en-US" dirty="0"/>
              <a:t> in Nederland;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bedrijven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schonere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duurzamere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door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laat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het </a:t>
            </a:r>
            <a:r>
              <a:rPr lang="en-US" dirty="0" err="1"/>
              <a:t>bedrijfsleven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: VVD- SGP- </a:t>
            </a:r>
            <a:r>
              <a:rPr lang="en-US" dirty="0" err="1"/>
              <a:t>FvD</a:t>
            </a:r>
            <a:r>
              <a:rPr lang="en-US" dirty="0"/>
              <a:t>- PVV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6372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A01580-277E-B314-23D7-B1476F9B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Soms </a:t>
            </a:r>
            <a:r>
              <a:rPr lang="en-US" dirty="0" err="1"/>
              <a:t>een</a:t>
            </a:r>
            <a:r>
              <a:rPr lang="en-US" dirty="0"/>
              <a:t> mix van </a:t>
            </a:r>
            <a:r>
              <a:rPr lang="en-US" dirty="0" err="1"/>
              <a:t>standpunten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D00C3E-ED94-FE68-DA58-1F8845EC1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0223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zowel</a:t>
            </a:r>
            <a:r>
              <a:rPr lang="en-US" dirty="0"/>
              <a:t> </a:t>
            </a:r>
            <a:r>
              <a:rPr lang="en-US" dirty="0" err="1"/>
              <a:t>linkse</a:t>
            </a:r>
            <a:r>
              <a:rPr lang="en-US" dirty="0"/>
              <a:t>, midden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rechtse</a:t>
            </a:r>
            <a:r>
              <a:rPr lang="en-US" dirty="0"/>
              <a:t> </a:t>
            </a:r>
            <a:r>
              <a:rPr lang="en-US" dirty="0" err="1"/>
              <a:t>standpunten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CDA: </a:t>
            </a:r>
            <a:r>
              <a:rPr lang="en-US" dirty="0" err="1"/>
              <a:t>komt</a:t>
            </a:r>
            <a:r>
              <a:rPr lang="en-US" dirty="0"/>
              <a:t> op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kwetsbaren</a:t>
            </a:r>
            <a:r>
              <a:rPr lang="en-US" dirty="0"/>
              <a:t> (links)</a:t>
            </a:r>
            <a:br>
              <a:rPr lang="en-US" dirty="0"/>
            </a:br>
            <a:r>
              <a:rPr lang="en-US" dirty="0"/>
              <a:t>CDA: </a:t>
            </a:r>
            <a:r>
              <a:rPr lang="en-US" dirty="0" err="1"/>
              <a:t>kwetsbaren</a:t>
            </a:r>
            <a:r>
              <a:rPr lang="en-US" dirty="0"/>
              <a:t> </a:t>
            </a:r>
            <a:r>
              <a:rPr lang="en-US" dirty="0" err="1"/>
              <a:t>hoeven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per se </a:t>
            </a:r>
            <a:r>
              <a:rPr lang="en-US" dirty="0" err="1"/>
              <a:t>meteen</a:t>
            </a:r>
            <a:r>
              <a:rPr lang="en-US" dirty="0"/>
              <a:t> door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err="1"/>
              <a:t>geholpen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 (</a:t>
            </a:r>
            <a:r>
              <a:rPr lang="en-US" dirty="0" err="1"/>
              <a:t>rechts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PVV: </a:t>
            </a:r>
            <a:r>
              <a:rPr lang="en-US" dirty="0" err="1"/>
              <a:t>harde</a:t>
            </a:r>
            <a:r>
              <a:rPr lang="en-US" dirty="0"/>
              <a:t> </a:t>
            </a:r>
            <a:r>
              <a:rPr lang="en-US" dirty="0" err="1"/>
              <a:t>aanpak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 door </a:t>
            </a:r>
            <a:r>
              <a:rPr lang="en-US" dirty="0" err="1"/>
              <a:t>strenge</a:t>
            </a:r>
            <a:r>
              <a:rPr lang="en-US" dirty="0"/>
              <a:t>/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straffen</a:t>
            </a:r>
            <a:r>
              <a:rPr lang="en-US" dirty="0"/>
              <a:t> (</a:t>
            </a:r>
            <a:r>
              <a:rPr lang="en-US" dirty="0" err="1"/>
              <a:t>rechts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PVV: </a:t>
            </a:r>
            <a:r>
              <a:rPr lang="en-US" dirty="0" err="1"/>
              <a:t>afshaffen</a:t>
            </a:r>
            <a:r>
              <a:rPr lang="en-US" dirty="0"/>
              <a:t> eigen </a:t>
            </a:r>
            <a:r>
              <a:rPr lang="en-US" dirty="0" err="1"/>
              <a:t>risisco</a:t>
            </a:r>
            <a:r>
              <a:rPr lang="en-US" dirty="0"/>
              <a:t> in de </a:t>
            </a:r>
            <a:r>
              <a:rPr lang="en-US" dirty="0" err="1"/>
              <a:t>zorg</a:t>
            </a:r>
            <a:r>
              <a:rPr lang="en-US" dirty="0"/>
              <a:t>, </a:t>
            </a:r>
            <a:r>
              <a:rPr lang="en-US" dirty="0" err="1"/>
              <a:t>hogere</a:t>
            </a:r>
            <a:r>
              <a:rPr lang="en-US" dirty="0"/>
              <a:t> </a:t>
            </a:r>
            <a:r>
              <a:rPr lang="en-US" dirty="0" err="1"/>
              <a:t>bijstandsuitkering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</a:t>
            </a:r>
            <a:r>
              <a:rPr lang="en-US" dirty="0" err="1"/>
              <a:t>hoger</a:t>
            </a:r>
            <a:r>
              <a:rPr lang="en-US" dirty="0"/>
              <a:t> </a:t>
            </a:r>
            <a:r>
              <a:rPr lang="en-US" dirty="0" err="1"/>
              <a:t>minimumloon</a:t>
            </a:r>
            <a:r>
              <a:rPr lang="en-US" dirty="0"/>
              <a:t>, </a:t>
            </a:r>
            <a:r>
              <a:rPr lang="en-US" dirty="0" err="1"/>
              <a:t>hogere</a:t>
            </a:r>
            <a:r>
              <a:rPr lang="en-US" dirty="0"/>
              <a:t> </a:t>
            </a:r>
            <a:r>
              <a:rPr lang="en-US" dirty="0" err="1"/>
              <a:t>aow</a:t>
            </a:r>
            <a:r>
              <a:rPr lang="en-US" dirty="0"/>
              <a:t>- </a:t>
            </a:r>
            <a:r>
              <a:rPr lang="en-US" dirty="0" err="1"/>
              <a:t>uitkering</a:t>
            </a:r>
            <a:r>
              <a:rPr lang="en-US" dirty="0"/>
              <a:t> (links)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140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A663088-D0AD-B4D0-D4EC-4F41B0CB3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H3.1: </a:t>
            </a:r>
            <a:r>
              <a:rPr lang="en-US" dirty="0" err="1"/>
              <a:t>Verkiezingen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652F73A-AAFC-2E82-4D1E-50A70008C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Actief</a:t>
            </a:r>
            <a:r>
              <a:rPr lang="en-US" dirty="0"/>
              <a:t> </a:t>
            </a:r>
            <a:r>
              <a:rPr lang="en-US" dirty="0" err="1"/>
              <a:t>kiesrecht</a:t>
            </a:r>
            <a:r>
              <a:rPr lang="en-US" dirty="0"/>
              <a:t>: </a:t>
            </a:r>
            <a:r>
              <a:rPr lang="en-US" dirty="0" err="1"/>
              <a:t>recht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stemmen</a:t>
            </a:r>
            <a:br>
              <a:rPr lang="en-US" dirty="0"/>
            </a:br>
            <a:r>
              <a:rPr lang="en-US" dirty="0" err="1"/>
              <a:t>Passief</a:t>
            </a:r>
            <a:r>
              <a:rPr lang="en-US" dirty="0"/>
              <a:t> </a:t>
            </a:r>
            <a:r>
              <a:rPr lang="en-US" dirty="0" err="1"/>
              <a:t>Kiesrecht</a:t>
            </a:r>
            <a:r>
              <a:rPr lang="en-US" dirty="0"/>
              <a:t>: </a:t>
            </a:r>
            <a:r>
              <a:rPr lang="en-US" dirty="0" err="1"/>
              <a:t>recht</a:t>
            </a:r>
            <a:r>
              <a:rPr lang="en-US" dirty="0"/>
              <a:t> om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verkiesbaar</a:t>
            </a:r>
            <a:r>
              <a:rPr lang="en-US" dirty="0"/>
              <a:t> </a:t>
            </a:r>
            <a:r>
              <a:rPr lang="en-US" dirty="0" err="1"/>
              <a:t>stellen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Om de </a:t>
            </a:r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er </a:t>
            </a:r>
            <a:r>
              <a:rPr lang="en-US" dirty="0" err="1"/>
              <a:t>verkiezingen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kamer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provincial </a:t>
            </a:r>
            <a:r>
              <a:rPr lang="en-US" dirty="0" err="1"/>
              <a:t>staten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gemeenteraad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Om de </a:t>
            </a:r>
            <a:r>
              <a:rPr lang="en-US" dirty="0" err="1"/>
              <a:t>vijf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er </a:t>
            </a:r>
            <a:r>
              <a:rPr lang="en-US" dirty="0" err="1"/>
              <a:t>verkiezingen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Europees</a:t>
            </a:r>
            <a:r>
              <a:rPr lang="en-US" dirty="0"/>
              <a:t> </a:t>
            </a:r>
            <a:r>
              <a:rPr lang="en-US" dirty="0" err="1"/>
              <a:t>Parlement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55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A5E26-6C49-6091-CA89-2388E9F3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Kiesstelsel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8DAFF6-63ED-8416-C7A0-47274D382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Kiesstelsel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manier</a:t>
            </a:r>
            <a:r>
              <a:rPr lang="en-US" dirty="0"/>
              <a:t> </a:t>
            </a:r>
            <a:r>
              <a:rPr lang="en-US" dirty="0" err="1"/>
              <a:t>waarop</a:t>
            </a:r>
            <a:r>
              <a:rPr lang="en-US" dirty="0"/>
              <a:t> </a:t>
            </a:r>
            <a:r>
              <a:rPr lang="en-US" dirty="0" err="1"/>
              <a:t>verkiezingen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georganiseerd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Twee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kiestelsels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Stelsel</a:t>
            </a:r>
            <a:r>
              <a:rPr lang="en-US" dirty="0"/>
              <a:t> van </a:t>
            </a:r>
            <a:r>
              <a:rPr lang="en-US" dirty="0" err="1"/>
              <a:t>evenredige</a:t>
            </a:r>
            <a:r>
              <a:rPr lang="en-US" dirty="0"/>
              <a:t> </a:t>
            </a:r>
            <a:r>
              <a:rPr lang="en-US" dirty="0" err="1"/>
              <a:t>vertegenwoordiging</a:t>
            </a:r>
            <a:r>
              <a:rPr lang="en-US" dirty="0"/>
              <a:t> (Nederland);</a:t>
            </a:r>
          </a:p>
          <a:p>
            <a:pPr>
              <a:buFontTx/>
              <a:buChar char="-"/>
            </a:pPr>
            <a:r>
              <a:rPr lang="en-US" dirty="0" err="1"/>
              <a:t>Meerderheidsstelsel</a:t>
            </a:r>
            <a:r>
              <a:rPr lang="en-US" dirty="0"/>
              <a:t> (</a:t>
            </a:r>
            <a:r>
              <a:rPr lang="en-US" dirty="0" err="1"/>
              <a:t>Verenigd</a:t>
            </a:r>
            <a:r>
              <a:rPr lang="en-US" dirty="0"/>
              <a:t> </a:t>
            </a:r>
            <a:r>
              <a:rPr lang="en-US" dirty="0" err="1"/>
              <a:t>Koninkrijk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Verenigde</a:t>
            </a:r>
            <a:r>
              <a:rPr lang="en-US" dirty="0"/>
              <a:t> Staten)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827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C497A-A174-B997-4D80-899F1C16B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Stelsel</a:t>
            </a:r>
            <a:r>
              <a:rPr lang="en-US" dirty="0"/>
              <a:t> van </a:t>
            </a:r>
            <a:r>
              <a:rPr lang="en-US" dirty="0" err="1"/>
              <a:t>evenredige</a:t>
            </a:r>
            <a:r>
              <a:rPr lang="en-US" dirty="0"/>
              <a:t> </a:t>
            </a:r>
            <a:r>
              <a:rPr lang="en-US" dirty="0" err="1"/>
              <a:t>vertegenwoordiging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696CBC-7B26-BF42-6B3F-F99632139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Stelsel</a:t>
            </a:r>
            <a:r>
              <a:rPr lang="en-US" dirty="0"/>
              <a:t> van </a:t>
            </a:r>
            <a:r>
              <a:rPr lang="en-US" dirty="0" err="1"/>
              <a:t>evenredige</a:t>
            </a:r>
            <a:r>
              <a:rPr lang="en-US" dirty="0"/>
              <a:t> </a:t>
            </a:r>
            <a:r>
              <a:rPr lang="en-US" dirty="0" err="1"/>
              <a:t>vertegenwoordiging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Het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uitgebrachte</a:t>
            </a:r>
            <a:r>
              <a:rPr lang="en-US" dirty="0"/>
              <a:t> </a:t>
            </a:r>
            <a:r>
              <a:rPr lang="en-US" dirty="0" err="1"/>
              <a:t>stemmen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gedeeld</a:t>
            </a:r>
            <a:r>
              <a:rPr lang="en-US" dirty="0"/>
              <a:t> door het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zetels</a:t>
            </a:r>
            <a:r>
              <a:rPr lang="en-US" dirty="0"/>
              <a:t>.”</a:t>
            </a:r>
          </a:p>
          <a:p>
            <a:pPr marL="0" indent="0">
              <a:buNone/>
            </a:pPr>
            <a:r>
              <a:rPr lang="en-US" dirty="0"/>
              <a:t>Of:</a:t>
            </a:r>
            <a:br>
              <a:rPr lang="en-US" dirty="0"/>
            </a:br>
            <a:r>
              <a:rPr lang="en-US" dirty="0"/>
              <a:t>“ Het percentage </a:t>
            </a:r>
            <a:r>
              <a:rPr lang="en-US" dirty="0" err="1"/>
              <a:t>stemmen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</a:t>
            </a:r>
            <a:r>
              <a:rPr lang="en-US" dirty="0" err="1"/>
              <a:t>haalt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verkiezingen</a:t>
            </a:r>
            <a:r>
              <a:rPr lang="en-US" dirty="0"/>
              <a:t> is </a:t>
            </a:r>
            <a:r>
              <a:rPr lang="en-US" dirty="0" err="1"/>
              <a:t>gelijk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het percentage </a:t>
            </a:r>
            <a:r>
              <a:rPr lang="en-US" dirty="0" err="1"/>
              <a:t>zetels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</a:t>
            </a:r>
            <a:r>
              <a:rPr lang="en-US" dirty="0" err="1"/>
              <a:t>haalt</a:t>
            </a:r>
            <a:r>
              <a:rPr lang="en-US" dirty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Dus 10% van de </a:t>
            </a:r>
            <a:r>
              <a:rPr lang="en-US" dirty="0" err="1"/>
              <a:t>stemmen</a:t>
            </a:r>
            <a:r>
              <a:rPr lang="en-US" dirty="0"/>
              <a:t> </a:t>
            </a:r>
            <a:r>
              <a:rPr lang="en-US" dirty="0" err="1"/>
              <a:t>halen</a:t>
            </a:r>
            <a:r>
              <a:rPr lang="en-US" dirty="0"/>
              <a:t> is 10% van de </a:t>
            </a:r>
            <a:r>
              <a:rPr lang="en-US" dirty="0" err="1"/>
              <a:t>zetels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97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DB5000-CCED-4E1B-55CA-7825B037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van het </a:t>
            </a:r>
            <a:r>
              <a:rPr lang="en-US" dirty="0" err="1"/>
              <a:t>stelsel</a:t>
            </a:r>
            <a:r>
              <a:rPr lang="en-US" dirty="0"/>
              <a:t> van </a:t>
            </a:r>
            <a:r>
              <a:rPr lang="en-US" dirty="0" err="1"/>
              <a:t>evenredige</a:t>
            </a:r>
            <a:r>
              <a:rPr lang="en-US" dirty="0"/>
              <a:t> </a:t>
            </a:r>
            <a:r>
              <a:rPr lang="en-US" dirty="0" err="1"/>
              <a:t>vertegenwoordiging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5D5F35-B121-9517-5888-20BBBFB26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– </a:t>
            </a:r>
            <a:r>
              <a:rPr lang="en-US" dirty="0" err="1"/>
              <a:t>makkelijk</a:t>
            </a:r>
            <a:r>
              <a:rPr lang="en-US" dirty="0"/>
              <a:t>- </a:t>
            </a:r>
            <a:r>
              <a:rPr lang="en-US" dirty="0" err="1"/>
              <a:t>zetels</a:t>
            </a:r>
            <a:r>
              <a:rPr lang="en-US" dirty="0"/>
              <a:t> </a:t>
            </a:r>
            <a:r>
              <a:rPr lang="en-US" dirty="0" err="1"/>
              <a:t>winnen</a:t>
            </a:r>
            <a:r>
              <a:rPr lang="en-US" dirty="0"/>
              <a:t>;</a:t>
            </a:r>
          </a:p>
          <a:p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in de </a:t>
            </a:r>
            <a:r>
              <a:rPr lang="en-US" dirty="0" err="1"/>
              <a:t>politiek</a:t>
            </a:r>
            <a:r>
              <a:rPr lang="en-US" dirty="0"/>
              <a:t> die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vertegenwoordigen</a:t>
            </a:r>
            <a:r>
              <a:rPr lang="en-US" dirty="0"/>
              <a:t>;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samenwerken</a:t>
            </a:r>
            <a:r>
              <a:rPr lang="en-US" dirty="0"/>
              <a:t> om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meerderheid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daarbij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 door het </a:t>
            </a:r>
            <a:r>
              <a:rPr lang="en-US" dirty="0" err="1"/>
              <a:t>sluiten</a:t>
            </a:r>
            <a:r>
              <a:rPr lang="en-US" dirty="0"/>
              <a:t> van </a:t>
            </a:r>
            <a:r>
              <a:rPr lang="en-US" dirty="0" err="1"/>
              <a:t>compromissen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Compromis</a:t>
            </a:r>
            <a:r>
              <a:rPr lang="en-US" dirty="0"/>
              <a:t>: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tussenoplossing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2564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804168-21DD-3BDD-C1B0-CEEB4F644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Meerderheidsstelsel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0741E7-FE3F-CBD5-5145-69B4E98FE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winnaar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kiesdistrict</a:t>
            </a:r>
            <a:r>
              <a:rPr lang="en-US" dirty="0"/>
              <a:t> </a:t>
            </a:r>
            <a:r>
              <a:rPr lang="en-US" dirty="0" err="1"/>
              <a:t>krijgt</a:t>
            </a:r>
            <a:r>
              <a:rPr lang="en-US" dirty="0"/>
              <a:t> alle </a:t>
            </a:r>
            <a:r>
              <a:rPr lang="en-US" dirty="0" err="1"/>
              <a:t>zetels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Kenmerken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Het land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opgedeeld</a:t>
            </a:r>
            <a:r>
              <a:rPr lang="en-US" dirty="0"/>
              <a:t> in </a:t>
            </a:r>
            <a:r>
              <a:rPr lang="en-US" dirty="0" err="1"/>
              <a:t>kiesdistricten</a:t>
            </a:r>
            <a:r>
              <a:rPr lang="en-US" dirty="0"/>
              <a:t>/ </a:t>
            </a:r>
            <a:r>
              <a:rPr lang="en-US" dirty="0" err="1"/>
              <a:t>kiesgebieden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In elk </a:t>
            </a:r>
            <a:r>
              <a:rPr lang="en-US" dirty="0" err="1"/>
              <a:t>kiesdistrict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zetels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winnen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verkiezingen</a:t>
            </a:r>
            <a:r>
              <a:rPr lang="en-US" dirty="0"/>
              <a:t> </a:t>
            </a:r>
            <a:r>
              <a:rPr lang="en-US" dirty="0" err="1"/>
              <a:t>krijgt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met de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stemmen</a:t>
            </a:r>
            <a:r>
              <a:rPr lang="en-US" dirty="0"/>
              <a:t> alle </a:t>
            </a:r>
            <a:r>
              <a:rPr lang="en-US" dirty="0" err="1"/>
              <a:t>zetels</a:t>
            </a:r>
            <a:r>
              <a:rPr lang="en-US" dirty="0"/>
              <a:t> die in </a:t>
            </a:r>
            <a:r>
              <a:rPr lang="en-US" dirty="0" err="1"/>
              <a:t>dat</a:t>
            </a:r>
            <a:r>
              <a:rPr lang="en-US" dirty="0"/>
              <a:t> district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winnen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district </a:t>
            </a:r>
            <a:r>
              <a:rPr lang="en-US" dirty="0" err="1"/>
              <a:t>waar</a:t>
            </a:r>
            <a:r>
              <a:rPr lang="en-US" dirty="0"/>
              <a:t> ze </a:t>
            </a:r>
            <a:r>
              <a:rPr lang="en-US" dirty="0" err="1"/>
              <a:t>verliezen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zetels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maar 2 of 3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die </a:t>
            </a:r>
            <a:r>
              <a:rPr lang="en-US" dirty="0" err="1"/>
              <a:t>uiteindelijk</a:t>
            </a:r>
            <a:r>
              <a:rPr lang="en-US" dirty="0"/>
              <a:t> </a:t>
            </a:r>
            <a:r>
              <a:rPr lang="en-US" dirty="0" err="1"/>
              <a:t>zetels</a:t>
            </a:r>
            <a:r>
              <a:rPr lang="en-US" dirty="0"/>
              <a:t> </a:t>
            </a:r>
            <a:r>
              <a:rPr lang="en-US" dirty="0" err="1"/>
              <a:t>winnen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verkiezingen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die </a:t>
            </a:r>
            <a:r>
              <a:rPr lang="en-US" dirty="0" err="1"/>
              <a:t>meer</a:t>
            </a:r>
            <a:r>
              <a:rPr lang="en-US" dirty="0"/>
              <a:t> dan de </a:t>
            </a:r>
            <a:r>
              <a:rPr lang="en-US" dirty="0" err="1"/>
              <a:t>helft</a:t>
            </a:r>
            <a:r>
              <a:rPr lang="en-US" dirty="0"/>
              <a:t> van de </a:t>
            </a:r>
            <a:r>
              <a:rPr lang="en-US" dirty="0" err="1"/>
              <a:t>zetels</a:t>
            </a:r>
            <a:r>
              <a:rPr lang="en-US" dirty="0"/>
              <a:t> heft </a:t>
            </a:r>
            <a:r>
              <a:rPr lang="en-US" dirty="0" err="1"/>
              <a:t>gewonnen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regeren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het </a:t>
            </a:r>
            <a:r>
              <a:rPr lang="en-US" dirty="0" err="1"/>
              <a:t>beleid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439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9EDE2-ED9B-51DF-A4D9-C25387ED4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7100BB-DADB-05C9-402F-11F1C8C2F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ongeveer</a:t>
            </a:r>
            <a:r>
              <a:rPr lang="en-US" dirty="0"/>
              <a:t>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ideeën</a:t>
            </a:r>
            <a:r>
              <a:rPr lang="en-US" dirty="0"/>
              <a:t> over hoe de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eruit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Wat de </a:t>
            </a:r>
            <a:r>
              <a:rPr lang="en-US" dirty="0" err="1"/>
              <a:t>plannen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lezen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verkiezingsprogramma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Elke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verkiezingen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lijsttrekker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is de </a:t>
            </a:r>
            <a:r>
              <a:rPr lang="en-US" dirty="0" err="1"/>
              <a:t>belangrijkste</a:t>
            </a:r>
            <a:r>
              <a:rPr lang="en-US" dirty="0"/>
              <a:t> person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in de </a:t>
            </a:r>
            <a:r>
              <a:rPr lang="en-US" dirty="0" err="1"/>
              <a:t>verkiezingstijd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88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6182E-E587-F63C-4AEB-71E3D2CEE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Peilingen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zwevende</a:t>
            </a:r>
            <a:r>
              <a:rPr lang="en-US" dirty="0"/>
              <a:t> </a:t>
            </a:r>
            <a:r>
              <a:rPr lang="en-US" dirty="0" err="1"/>
              <a:t>kiezers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EB0739-C4E2-6C24-8A73-1653D8CB8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Peilingen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voorspellingen</a:t>
            </a:r>
            <a:r>
              <a:rPr lang="en-US" dirty="0"/>
              <a:t> (van </a:t>
            </a:r>
            <a:r>
              <a:rPr lang="en-US" dirty="0" err="1"/>
              <a:t>onderzoeksbureaus</a:t>
            </a:r>
            <a:r>
              <a:rPr lang="en-US" dirty="0"/>
              <a:t>) van de </a:t>
            </a:r>
            <a:r>
              <a:rPr lang="en-US" dirty="0" err="1"/>
              <a:t>verkiezingsuitslag</a:t>
            </a:r>
            <a:r>
              <a:rPr lang="en-US" dirty="0"/>
              <a:t> op </a:t>
            </a:r>
            <a:r>
              <a:rPr lang="en-US" dirty="0" err="1"/>
              <a:t>dat</a:t>
            </a:r>
            <a:r>
              <a:rPr lang="en-US" dirty="0"/>
              <a:t> moment.</a:t>
            </a:r>
          </a:p>
          <a:p>
            <a:endParaRPr lang="en-US" dirty="0"/>
          </a:p>
          <a:p>
            <a:r>
              <a:rPr lang="en-US" dirty="0" err="1"/>
              <a:t>Zwevende</a:t>
            </a:r>
            <a:r>
              <a:rPr lang="en-US" dirty="0"/>
              <a:t> </a:t>
            </a:r>
            <a:r>
              <a:rPr lang="en-US" dirty="0" err="1"/>
              <a:t>kiezers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</a:t>
            </a:r>
            <a:r>
              <a:rPr lang="en-US" dirty="0" err="1"/>
              <a:t>verkiezing</a:t>
            </a:r>
            <a:r>
              <a:rPr lang="en-US" dirty="0"/>
              <a:t> op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</a:t>
            </a:r>
            <a:r>
              <a:rPr lang="en-US" dirty="0" err="1"/>
              <a:t>stemmen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4734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98C94-D524-8C7F-3EAF-95EA21F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652BB9-6B09-4E99-BF6F-0BB4DDB19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Wat </a:t>
            </a:r>
            <a:r>
              <a:rPr lang="en-US" dirty="0" err="1"/>
              <a:t>dien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leveren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functies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ministers, </a:t>
            </a:r>
            <a:r>
              <a:rPr lang="en-US" dirty="0" err="1"/>
              <a:t>burgermeesters</a:t>
            </a:r>
            <a:r>
              <a:rPr lang="en-US" dirty="0"/>
              <a:t>, </a:t>
            </a:r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kamer</a:t>
            </a:r>
            <a:r>
              <a:rPr lang="en-US" dirty="0"/>
              <a:t>, provincial </a:t>
            </a:r>
            <a:r>
              <a:rPr lang="en-US" dirty="0" err="1"/>
              <a:t>staten</a:t>
            </a:r>
            <a:r>
              <a:rPr lang="en-US" dirty="0"/>
              <a:t>, </a:t>
            </a:r>
            <a:r>
              <a:rPr lang="en-US" dirty="0" err="1"/>
              <a:t>gemeenteraad</a:t>
            </a:r>
            <a:r>
              <a:rPr lang="en-US" dirty="0"/>
              <a:t> etc.</a:t>
            </a:r>
          </a:p>
          <a:p>
            <a:pPr>
              <a:buFontTx/>
              <a:buChar char="-"/>
            </a:pPr>
            <a:r>
              <a:rPr lang="en-US" dirty="0"/>
              <a:t>Ze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standpunten</a:t>
            </a:r>
            <a:r>
              <a:rPr lang="en-US" dirty="0"/>
              <a:t> </a:t>
            </a:r>
            <a:r>
              <a:rPr lang="en-US" dirty="0" err="1"/>
              <a:t>bekend</a:t>
            </a:r>
            <a:r>
              <a:rPr lang="en-US" dirty="0"/>
              <a:t> via de media over (</a:t>
            </a:r>
            <a:r>
              <a:rPr lang="en-US" dirty="0" err="1"/>
              <a:t>actuele</a:t>
            </a:r>
            <a:r>
              <a:rPr lang="en-US" dirty="0"/>
              <a:t>)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Ze </a:t>
            </a:r>
            <a:r>
              <a:rPr lang="en-US" dirty="0" err="1"/>
              <a:t>vertegenwoordigen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de </a:t>
            </a:r>
            <a:r>
              <a:rPr lang="en-US" dirty="0" err="1"/>
              <a:t>belangen</a:t>
            </a:r>
            <a:r>
              <a:rPr lang="en-US" dirty="0"/>
              <a:t> van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organisaties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(VVD </a:t>
            </a:r>
            <a:r>
              <a:rPr lang="en-US" dirty="0" err="1"/>
              <a:t>komt</a:t>
            </a:r>
            <a:r>
              <a:rPr lang="en-US" dirty="0"/>
              <a:t> op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werkgevers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PvdA </a:t>
            </a:r>
            <a:r>
              <a:rPr lang="en-US" dirty="0" err="1"/>
              <a:t>en</a:t>
            </a:r>
            <a:r>
              <a:rPr lang="en-US" dirty="0"/>
              <a:t> SP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Ze </a:t>
            </a:r>
            <a:r>
              <a:rPr lang="en-US" dirty="0" err="1"/>
              <a:t>beïnvloeden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in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functies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kamerleden</a:t>
            </a:r>
            <a:r>
              <a:rPr lang="en-US" dirty="0"/>
              <a:t>, </a:t>
            </a:r>
            <a:r>
              <a:rPr lang="en-US" dirty="0" err="1"/>
              <a:t>gemeenteraadsleden</a:t>
            </a:r>
            <a:r>
              <a:rPr lang="en-US" dirty="0"/>
              <a:t>, ministers </a:t>
            </a:r>
            <a:r>
              <a:rPr lang="en-US" dirty="0" err="1"/>
              <a:t>en</a:t>
            </a:r>
            <a:r>
              <a:rPr lang="en-US" dirty="0"/>
              <a:t> eigen </a:t>
            </a:r>
            <a:r>
              <a:rPr lang="en-US" dirty="0" err="1"/>
              <a:t>leden</a:t>
            </a:r>
            <a:r>
              <a:rPr lang="en-US" dirty="0"/>
              <a:t> in het </a:t>
            </a:r>
            <a:r>
              <a:rPr lang="en-US" dirty="0" err="1"/>
              <a:t>Europees</a:t>
            </a:r>
            <a:r>
              <a:rPr lang="en-US" dirty="0"/>
              <a:t> </a:t>
            </a:r>
            <a:r>
              <a:rPr lang="en-US" dirty="0" err="1"/>
              <a:t>Parlement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35325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7122</TotalTime>
  <Words>1079</Words>
  <Application>Microsoft Office PowerPoint</Application>
  <PresentationFormat>Breedbeeld</PresentationFormat>
  <Paragraphs>118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H3: Politieke Partijen</vt:lpstr>
      <vt:lpstr>H3.1: Verkiezingen</vt:lpstr>
      <vt:lpstr>Kiesstelsel</vt:lpstr>
      <vt:lpstr>Stelsel van evenredige vertegenwoordiging</vt:lpstr>
      <vt:lpstr>Kenmerken van het stelsel van evenredige vertegenwoordiging</vt:lpstr>
      <vt:lpstr>Meerderheidsstelsel</vt:lpstr>
      <vt:lpstr>Politieke partijen</vt:lpstr>
      <vt:lpstr>Peilingen en zwevende kiezers</vt:lpstr>
      <vt:lpstr>Wat doen politieke partijen?</vt:lpstr>
      <vt:lpstr>H3.2: Indeling van politieke partijen</vt:lpstr>
      <vt:lpstr>Progressief en conservatief</vt:lpstr>
      <vt:lpstr>Voorbeelden van progressieve standpunten</vt:lpstr>
      <vt:lpstr>Voorbdeelden van conservatieve standpunten</vt:lpstr>
      <vt:lpstr>Links</vt:lpstr>
      <vt:lpstr>Midden</vt:lpstr>
      <vt:lpstr>Rechts</vt:lpstr>
      <vt:lpstr>Soms een mix van standpunten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H3: Politieke Partijen</dc:title>
  <dc:creator>Fluitsma, D.W.P.M. (Daniel)</dc:creator>
  <cp:lastModifiedBy>Fluitsma, D.W.P.M. (Daniel)</cp:lastModifiedBy>
  <cp:revision>1</cp:revision>
  <dcterms:created xsi:type="dcterms:W3CDTF">2023-03-30T12:35:19Z</dcterms:created>
  <dcterms:modified xsi:type="dcterms:W3CDTF">2023-04-04T11:18:01Z</dcterms:modified>
</cp:coreProperties>
</file>